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7" r:id="rId7"/>
    <p:sldId id="261" r:id="rId8"/>
    <p:sldId id="262" r:id="rId9"/>
    <p:sldId id="263" r:id="rId10"/>
    <p:sldId id="264" r:id="rId11"/>
    <p:sldId id="265" r:id="rId12"/>
    <p:sldId id="266" r:id="rId1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D6B65B2-1658-4250-B902-40EF65A29323}" v="2" dt="2025-05-02T04:02:47.66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59" d="100"/>
          <a:sy n="59" d="100"/>
        </p:scale>
        <p:origin x="96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세희 주" userId="b1ecb01d03866fc1" providerId="LiveId" clId="{1D6B65B2-1658-4250-B902-40EF65A29323}"/>
    <pc:docChg chg="undo custSel addSld modSld">
      <pc:chgData name="세희 주" userId="b1ecb01d03866fc1" providerId="LiveId" clId="{1D6B65B2-1658-4250-B902-40EF65A29323}" dt="2025-05-02T04:03:28.997" v="1105" actId="20577"/>
      <pc:docMkLst>
        <pc:docMk/>
      </pc:docMkLst>
      <pc:sldChg chg="addSp delSp modSp new mod">
        <pc:chgData name="세희 주" userId="b1ecb01d03866fc1" providerId="LiveId" clId="{1D6B65B2-1658-4250-B902-40EF65A29323}" dt="2025-05-02T04:03:28.997" v="1105" actId="20577"/>
        <pc:sldMkLst>
          <pc:docMk/>
          <pc:sldMk cId="946827639" sldId="267"/>
        </pc:sldMkLst>
        <pc:spChg chg="del">
          <ac:chgData name="세희 주" userId="b1ecb01d03866fc1" providerId="LiveId" clId="{1D6B65B2-1658-4250-B902-40EF65A29323}" dt="2025-05-02T03:58:30.474" v="1" actId="22"/>
          <ac:spMkLst>
            <pc:docMk/>
            <pc:sldMk cId="946827639" sldId="267"/>
            <ac:spMk id="3" creationId="{51DB8087-AAB9-AF9B-4BCD-8F562C66E2B4}"/>
          </ac:spMkLst>
        </pc:spChg>
        <pc:spChg chg="add del mod">
          <ac:chgData name="세희 주" userId="b1ecb01d03866fc1" providerId="LiveId" clId="{1D6B65B2-1658-4250-B902-40EF65A29323}" dt="2025-05-02T04:02:28.880" v="881"/>
          <ac:spMkLst>
            <pc:docMk/>
            <pc:sldMk cId="946827639" sldId="267"/>
            <ac:spMk id="6" creationId="{63AB120A-6E8B-0FDB-D1C8-A49C664CD985}"/>
          </ac:spMkLst>
        </pc:spChg>
        <pc:spChg chg="add del mod">
          <ac:chgData name="세희 주" userId="b1ecb01d03866fc1" providerId="LiveId" clId="{1D6B65B2-1658-4250-B902-40EF65A29323}" dt="2025-05-02T04:02:38.114" v="885" actId="478"/>
          <ac:spMkLst>
            <pc:docMk/>
            <pc:sldMk cId="946827639" sldId="267"/>
            <ac:spMk id="8" creationId="{520F7D47-70EB-AAAA-7D51-2A280FF9ADD4}"/>
          </ac:spMkLst>
        </pc:spChg>
        <pc:spChg chg="add mod">
          <ac:chgData name="세희 주" userId="b1ecb01d03866fc1" providerId="LiveId" clId="{1D6B65B2-1658-4250-B902-40EF65A29323}" dt="2025-05-02T04:03:28.997" v="1105" actId="20577"/>
          <ac:spMkLst>
            <pc:docMk/>
            <pc:sldMk cId="946827639" sldId="267"/>
            <ac:spMk id="11" creationId="{C234F91A-DCB9-0824-59FB-AEAFBA7D2665}"/>
          </ac:spMkLst>
        </pc:spChg>
        <pc:picChg chg="add del mod ord">
          <ac:chgData name="세희 주" userId="b1ecb01d03866fc1" providerId="LiveId" clId="{1D6B65B2-1658-4250-B902-40EF65A29323}" dt="2025-05-02T04:02:28.878" v="879" actId="478"/>
          <ac:picMkLst>
            <pc:docMk/>
            <pc:sldMk cId="946827639" sldId="267"/>
            <ac:picMk id="5" creationId="{5831D677-4F3F-EC6A-561F-899608BAD908}"/>
          </ac:picMkLst>
        </pc:picChg>
        <pc:picChg chg="add mod">
          <ac:chgData name="세희 주" userId="b1ecb01d03866fc1" providerId="LiveId" clId="{1D6B65B2-1658-4250-B902-40EF65A29323}" dt="2025-05-02T04:02:31.736" v="883" actId="1076"/>
          <ac:picMkLst>
            <pc:docMk/>
            <pc:sldMk cId="946827639" sldId="267"/>
            <ac:picMk id="10" creationId="{677958EE-FCFC-EC4C-7A99-CD7B2E130E6E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9C65A4-AF64-0CAE-58BA-1877FBE00A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3153175-AF13-A06A-EF14-40E2C20FF7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E59EDD7-60B7-BB73-C513-026841077F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E0D66-F2E2-4696-B829-A507C49F3CAD}" type="datetimeFigureOut">
              <a:rPr lang="ko-KR" altLang="en-US" smtClean="0"/>
              <a:t>2025-05-02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344013-5B90-DD18-7DF1-CBDEFE83E6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C1A587C-24BE-2D0F-C4AE-84EF3DA112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DE723-DD52-4811-9FB0-4C86B5FD3D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5729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8B5F6A-6436-03D4-36D5-BC0E97801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CFC72DE-9B3B-FF91-DB72-91F3B4BDD3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1925D1D-48AC-27CB-9F77-FB14E78F76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E0D66-F2E2-4696-B829-A507C49F3CAD}" type="datetimeFigureOut">
              <a:rPr lang="ko-KR" altLang="en-US" smtClean="0"/>
              <a:t>2025-05-02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63FD470-F534-7347-1B55-5C96A7583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D4BC0BC-D8C9-4757-EB2D-B0B0BC0A8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DE723-DD52-4811-9FB0-4C86B5FD3D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52671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F5BFEDE-6970-12FD-C662-B9048072897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E22F1EC-AE08-8B2F-12D4-2F55800D81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10A7C44-CF0A-34FF-0438-1C5559E24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E0D66-F2E2-4696-B829-A507C49F3CAD}" type="datetimeFigureOut">
              <a:rPr lang="ko-KR" altLang="en-US" smtClean="0"/>
              <a:t>2025-05-02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2AE7141-447E-9AC3-C2D5-7DC6DAB5CA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58EC361-908B-9ECC-46D1-C3BFB3287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DE723-DD52-4811-9FB0-4C86B5FD3D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10000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EAF468-2137-1E57-315E-3C8FAA55B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B7C9019-FABC-BED8-40D7-719DAE0C10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9BA4879-A41A-F499-52ED-9FA13CC7C0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E0D66-F2E2-4696-B829-A507C49F3CAD}" type="datetimeFigureOut">
              <a:rPr lang="ko-KR" altLang="en-US" smtClean="0"/>
              <a:t>2025-05-02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9BD685B-6A0F-AB9B-B4E7-E2529A5E72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EEEA40D-BCD8-DD09-3635-AA848D19A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DE723-DD52-4811-9FB0-4C86B5FD3D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01850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31610B-C96C-CA99-6866-8C7421C6D3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74F9A3F-FE18-1C88-D625-412EAEE4AF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B2C60A3-78EB-864A-96CE-647F56D305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E0D66-F2E2-4696-B829-A507C49F3CAD}" type="datetimeFigureOut">
              <a:rPr lang="ko-KR" altLang="en-US" smtClean="0"/>
              <a:t>2025-05-02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9D012F8-8F0F-4501-0637-834E973893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014F123-37C2-4179-E77B-723CA7A720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DE723-DD52-4811-9FB0-4C86B5FD3D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73199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C5AA01-3913-F1C6-DDBC-DB42D5FA8C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D9E5D78-C85B-95BF-8480-C7655C4679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55A8992-E717-FF30-D1E1-0D5F77BEA3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C2C3B90-DD66-7C00-B013-1CFB1C9C8C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E0D66-F2E2-4696-B829-A507C49F3CAD}" type="datetimeFigureOut">
              <a:rPr lang="ko-KR" altLang="en-US" smtClean="0"/>
              <a:t>2025-05-02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003BA5F-1F34-D36C-2D73-287410F55D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3146B48-7FD8-D84E-4FDE-6E17CFAB1C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DE723-DD52-4811-9FB0-4C86B5FD3D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78060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1B7884-31A2-6FF6-A9D2-F8A2DEF9F0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9A585A8-7487-B09A-4C85-DF21D8A116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B983922-0C03-6319-280D-39718B160E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AE9C7DE-68E9-2D8E-283F-8992C62BE76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4877ACF-9C23-4ECF-84AC-9BA6EB48472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A9BBCC7-78BC-E810-EB2E-B11FE3A42D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E0D66-F2E2-4696-B829-A507C49F3CAD}" type="datetimeFigureOut">
              <a:rPr lang="ko-KR" altLang="en-US" smtClean="0"/>
              <a:t>2025-05-02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CACDCB1-CC67-FA5D-B118-11AE661933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E5A205F-7631-E80F-19F1-A51DCD5F4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DE723-DD52-4811-9FB0-4C86B5FD3D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76565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A83606-BB85-68C7-3BF1-22558EAC56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1ACB941-DC49-1A48-04E9-D8AF31CE5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E0D66-F2E2-4696-B829-A507C49F3CAD}" type="datetimeFigureOut">
              <a:rPr lang="ko-KR" altLang="en-US" smtClean="0"/>
              <a:t>2025-05-02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44EEE61-43BD-59CA-127E-C7E6E2870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F03801E-7457-2D8F-2459-5B3B133A8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DE723-DD52-4811-9FB0-4C86B5FD3D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02254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7D0F7FC-9231-C499-DB50-FB58B4A309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E0D66-F2E2-4696-B829-A507C49F3CAD}" type="datetimeFigureOut">
              <a:rPr lang="ko-KR" altLang="en-US" smtClean="0"/>
              <a:t>2025-05-02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CC8F30E-090C-1D7B-263B-3F8CD7597E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35F1CA2-E4D5-A658-B99C-108A682523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DE723-DD52-4811-9FB0-4C86B5FD3D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58082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06C694-C773-5533-649C-2F58F18BBC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93A6B88-09B8-C796-CF4C-7ABE74907D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CE50FF8-179C-16C2-45AF-E5C7FCF2DE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72DA1AA-B745-CEDE-8E66-CFCD759822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E0D66-F2E2-4696-B829-A507C49F3CAD}" type="datetimeFigureOut">
              <a:rPr lang="ko-KR" altLang="en-US" smtClean="0"/>
              <a:t>2025-05-02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CCEE8FE-224C-62AA-6244-D8F0315C3E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1634B6A-8A71-3636-8223-A1127EA32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DE723-DD52-4811-9FB0-4C86B5FD3D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05793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4C1F50-65D7-18C4-172A-8EC377FA85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E9F54BA-274B-828E-1F04-D3FE6C7999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DC385DB-13A9-6F34-4958-4E008C12A6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23F6CBE-5804-A3B1-DE0E-3CBF7D636D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E0D66-F2E2-4696-B829-A507C49F3CAD}" type="datetimeFigureOut">
              <a:rPr lang="ko-KR" altLang="en-US" smtClean="0"/>
              <a:t>2025-05-02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C478D97-8201-7D5F-920C-59EB0C72E6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2C4FA6B-140A-E370-7850-174E5686C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DE723-DD52-4811-9FB0-4C86B5FD3D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61395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A99D789-01F5-ECD5-3689-993CC5E99C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B7F58BC-62EF-CC00-D8A9-7B9BC1C3B7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EF567B6-CB4C-683E-F47D-B48AD80C32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29E0D66-F2E2-4696-B829-A507C49F3CAD}" type="datetimeFigureOut">
              <a:rPr lang="ko-KR" altLang="en-US" smtClean="0"/>
              <a:t>2025-05-02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BF319DB-34A0-82CF-A7DF-51BA591478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17F77F1-323C-72D5-B6AB-37450DE8DF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4CDE723-DD52-4811-9FB0-4C86B5FD3D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37978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해양 포유류, 수영, 스크린샷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F99050DE-D6C3-1104-23EE-35E6A86100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7227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AC2638-BF82-18CF-845F-FC9779AE2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 descr="물고기, 텍스트, 가오리, 연골 어류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B2F171E4-843D-568F-4858-9678B459AE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203551" cy="6858001"/>
          </a:xfrm>
        </p:spPr>
      </p:pic>
    </p:spTree>
    <p:extLst>
      <p:ext uri="{BB962C8B-B14F-4D97-AF65-F5344CB8AC3E}">
        <p14:creationId xmlns:p14="http://schemas.microsoft.com/office/powerpoint/2010/main" val="5390471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8D7C0D-5C78-4559-00A1-2F0EC50FB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 descr="텍스트, 스크린샷, 폰트, 직사각형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6A5F7321-6FFF-99EE-4356-D7F1A88749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01238" cy="6858000"/>
          </a:xfrm>
        </p:spPr>
      </p:pic>
    </p:spTree>
    <p:extLst>
      <p:ext uri="{BB962C8B-B14F-4D97-AF65-F5344CB8AC3E}">
        <p14:creationId xmlns:p14="http://schemas.microsoft.com/office/powerpoint/2010/main" val="13399122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33F42E-DD82-2481-1E18-DD1C76157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 descr="텍스트, 폰트, 스크린샷, 라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7A737BEB-0999-E62B-EAF3-5188A041DB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8774" cy="6858000"/>
          </a:xfrm>
        </p:spPr>
      </p:pic>
    </p:spTree>
    <p:extLst>
      <p:ext uri="{BB962C8B-B14F-4D97-AF65-F5344CB8AC3E}">
        <p14:creationId xmlns:p14="http://schemas.microsoft.com/office/powerpoint/2010/main" val="19184491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AA37D7-88CA-EA7E-B99E-10EFCA865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 descr="텍스트, 폰트, 스크린샷, 친필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DEA42464-C0D5-552D-D0C4-10E9C7A7B1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06183" cy="6858000"/>
          </a:xfrm>
        </p:spPr>
      </p:pic>
    </p:spTree>
    <p:extLst>
      <p:ext uri="{BB962C8B-B14F-4D97-AF65-F5344CB8AC3E}">
        <p14:creationId xmlns:p14="http://schemas.microsoft.com/office/powerpoint/2010/main" val="38796756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410F3E-2255-05AD-6538-D514DC10E3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 descr="텍스트, 스크린샷, 폰트, 번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68920064-970E-79A8-AB5E-7F15606D93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07410" cy="6858000"/>
          </a:xfrm>
        </p:spPr>
      </p:pic>
    </p:spTree>
    <p:extLst>
      <p:ext uri="{BB962C8B-B14F-4D97-AF65-F5344CB8AC3E}">
        <p14:creationId xmlns:p14="http://schemas.microsoft.com/office/powerpoint/2010/main" val="28694004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6020F1-6BCF-CDAF-C49C-634C4753E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 descr="텍스트, 스크린샷, 폰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6A7C2757-A1C0-6954-4977-0A61D7F6FF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2287797" cy="6858001"/>
          </a:xfrm>
        </p:spPr>
      </p:pic>
    </p:spTree>
    <p:extLst>
      <p:ext uri="{BB962C8B-B14F-4D97-AF65-F5344CB8AC3E}">
        <p14:creationId xmlns:p14="http://schemas.microsoft.com/office/powerpoint/2010/main" val="20426119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087C0D-47E6-7C64-6037-8627E19C0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 descr="텍스트, 물, 수영, 인간의 얼굴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E6C4AA9E-8ADA-AA17-CDFD-7EDE688B57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99926" cy="6858000"/>
          </a:xfrm>
        </p:spPr>
      </p:pic>
    </p:spTree>
    <p:extLst>
      <p:ext uri="{BB962C8B-B14F-4D97-AF65-F5344CB8AC3E}">
        <p14:creationId xmlns:p14="http://schemas.microsoft.com/office/powerpoint/2010/main" val="22872238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4E6E35-B33E-1AF3-6CFB-FC8FA84D8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77958EE-FCFC-EC4C-7A99-CD7B2E130E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512802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234F91A-DCB9-0824-59FB-AEAFBA7D2665}"/>
              </a:ext>
            </a:extLst>
          </p:cNvPr>
          <p:cNvSpPr txBox="1"/>
          <p:nvPr/>
        </p:nvSpPr>
        <p:spPr>
          <a:xfrm>
            <a:off x="0" y="5312229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지역 선택  </a:t>
            </a:r>
            <a:r>
              <a:rPr lang="en-US" altLang="ko-KR" dirty="0"/>
              <a:t>&gt; </a:t>
            </a:r>
            <a:r>
              <a:rPr lang="ko-KR" altLang="en-US" dirty="0"/>
              <a:t>센터 선택 </a:t>
            </a:r>
            <a:r>
              <a:rPr lang="en-US" altLang="ko-KR" dirty="0"/>
              <a:t>&gt; </a:t>
            </a:r>
            <a:r>
              <a:rPr lang="ko-KR" altLang="en-US" dirty="0"/>
              <a:t>인원 선택 </a:t>
            </a:r>
            <a:r>
              <a:rPr lang="en-US" altLang="ko-KR" dirty="0"/>
              <a:t>&gt; </a:t>
            </a:r>
            <a:r>
              <a:rPr lang="ko-KR" altLang="en-US" dirty="0"/>
              <a:t>날짜 선택을 누르면 아래 캘린더가 열림 </a:t>
            </a:r>
            <a:br>
              <a:rPr lang="en-US" altLang="ko-KR" dirty="0"/>
            </a:br>
            <a:r>
              <a:rPr lang="ko-KR" altLang="en-US" dirty="0"/>
              <a:t>선택한 인원수에 따라 예약 가능한 강사 일정이 보임</a:t>
            </a:r>
            <a:r>
              <a:rPr lang="en-US" altLang="ko-KR" dirty="0"/>
              <a:t>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468276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A00330-C118-B5B5-AF33-39D706749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 descr="텍스트, 스크린샷, 번호, 폰트이(가) 표시된 사진">
            <a:extLst>
              <a:ext uri="{FF2B5EF4-FFF2-40B4-BE49-F238E27FC236}">
                <a16:creationId xmlns:a16="http://schemas.microsoft.com/office/drawing/2014/main" id="{FC96C36C-005C-F189-A6DB-24DE9A5948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298570" cy="6858001"/>
          </a:xfrm>
        </p:spPr>
      </p:pic>
    </p:spTree>
    <p:extLst>
      <p:ext uri="{BB962C8B-B14F-4D97-AF65-F5344CB8AC3E}">
        <p14:creationId xmlns:p14="http://schemas.microsoft.com/office/powerpoint/2010/main" val="26755385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66AB30-5318-37BE-5031-1646F7AA0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 descr="텍스트, 스크린샷, 야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D72E42B8-E724-412D-9176-DB2B111A22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06374" cy="6858000"/>
          </a:xfrm>
        </p:spPr>
      </p:pic>
    </p:spTree>
    <p:extLst>
      <p:ext uri="{BB962C8B-B14F-4D97-AF65-F5344CB8AC3E}">
        <p14:creationId xmlns:p14="http://schemas.microsoft.com/office/powerpoint/2010/main" val="30284049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56DD1F-0C33-F6CD-F40F-86E2013AB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 descr="텍스트, 수영, 물, 암초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7560883F-1CBA-7795-5F0A-A6959A8FA5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</p:spPr>
      </p:pic>
    </p:spTree>
    <p:extLst>
      <p:ext uri="{BB962C8B-B14F-4D97-AF65-F5344CB8AC3E}">
        <p14:creationId xmlns:p14="http://schemas.microsoft.com/office/powerpoint/2010/main" val="17679014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25</Words>
  <Application>Microsoft Office PowerPoint</Application>
  <PresentationFormat>와이드스크린</PresentationFormat>
  <Paragraphs>1</Paragraphs>
  <Slides>12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5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세희 주</dc:creator>
  <cp:lastModifiedBy>세희 주</cp:lastModifiedBy>
  <cp:revision>1</cp:revision>
  <dcterms:created xsi:type="dcterms:W3CDTF">2025-05-02T02:24:05Z</dcterms:created>
  <dcterms:modified xsi:type="dcterms:W3CDTF">2025-05-02T04:03:32Z</dcterms:modified>
</cp:coreProperties>
</file>